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80" r:id="rId3"/>
    <p:sldId id="258" r:id="rId4"/>
    <p:sldId id="259" r:id="rId5"/>
    <p:sldId id="266" r:id="rId6"/>
    <p:sldId id="260" r:id="rId7"/>
    <p:sldId id="262" r:id="rId8"/>
    <p:sldId id="281" r:id="rId9"/>
    <p:sldId id="282" r:id="rId10"/>
    <p:sldId id="267" r:id="rId11"/>
    <p:sldId id="268" r:id="rId12"/>
    <p:sldId id="283" r:id="rId13"/>
    <p:sldId id="284" r:id="rId14"/>
    <p:sldId id="275" r:id="rId15"/>
    <p:sldId id="276" r:id="rId16"/>
    <p:sldId id="285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3839" y="182879"/>
            <a:ext cx="11704320" cy="64922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1" y="3869636"/>
            <a:ext cx="8767860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1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81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1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1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71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92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015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0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8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7795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5752" y="1097280"/>
            <a:ext cx="5532851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77952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727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7795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8810" y="1069848"/>
            <a:ext cx="5676937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7795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3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3840" y="182880"/>
            <a:ext cx="1170432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2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30"/>
            <a:ext cx="23290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4FB3C0-13E9-4315-973B-5E8BBE7ED538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9" y="6223830"/>
            <a:ext cx="4717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2" y="6223830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EB0D126-C2EA-44CA-AA2E-83EA99724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6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14600"/>
            <a:ext cx="9144000" cy="1691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遇着試煉災難圍你真艱苦</a:t>
            </a:r>
            <a:endParaRPr lang="en-US" altLang="zh-TW" sz="60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</a:t>
            </a:r>
          </a:p>
        </p:txBody>
      </p:sp>
    </p:spTree>
    <p:extLst>
      <p:ext uri="{BB962C8B-B14F-4D97-AF65-F5344CB8AC3E}">
        <p14:creationId xmlns:p14="http://schemas.microsoft.com/office/powerpoint/2010/main" val="1780160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2681" y="38100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看見別人興旺建置大家業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Khoa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pat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heng-ong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kian-ti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-he,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不可嘆氣貧窮天上有住宅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M thang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tho-khui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song-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, Thi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chhu-theh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When you look at others </a:t>
            </a:r>
          </a:p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with their lands and gold,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Think that Christ has promised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you His wealth untold;</a:t>
            </a:r>
          </a:p>
        </p:txBody>
      </p:sp>
    </p:spTree>
    <p:extLst>
      <p:ext uri="{BB962C8B-B14F-4D97-AF65-F5344CB8AC3E}">
        <p14:creationId xmlns:p14="http://schemas.microsoft.com/office/powerpoint/2010/main" val="3613005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8311" y="381001"/>
            <a:ext cx="91440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你所得的恩賜錢銀莫建置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Li  so  tit 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chi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 gun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boe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kian-ti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完全福氣榮光為你藏於天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khng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money can-not buy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Your reward in heaven,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Nor your home on high.</a:t>
            </a: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8113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2288" y="-457200"/>
            <a:ext cx="9144000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0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主的恩賜你當算當數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 Chu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主的恩賜你豈算會了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 e un-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name them one by one;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done;</a:t>
            </a:r>
          </a:p>
        </p:txBody>
      </p:sp>
    </p:spTree>
    <p:extLst>
      <p:ext uri="{BB962C8B-B14F-4D97-AF65-F5344CB8AC3E}">
        <p14:creationId xmlns:p14="http://schemas.microsoft.com/office/powerpoint/2010/main" val="55776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867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主的恩賜各項想來記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Chu e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tak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穩當滿心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感謝上帝大慈悲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Un-tang moa-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blessing, name them one by one;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 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done.</a:t>
            </a:r>
          </a:p>
        </p:txBody>
      </p:sp>
    </p:spTree>
    <p:extLst>
      <p:ext uri="{BB962C8B-B14F-4D97-AF65-F5344CB8AC3E}">
        <p14:creationId xmlns:p14="http://schemas.microsoft.com/office/powerpoint/2010/main" val="2639047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22860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所以經過艱難不論大小事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So-I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keng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put-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lun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sio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勿得絕望失志上帝永做主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-tit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-bang, sit-chi,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So, amid the conflict, </a:t>
            </a:r>
          </a:p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whether great or small,</a:t>
            </a:r>
          </a:p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Do not be discouraged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God is over all;</a:t>
            </a:r>
          </a:p>
        </p:txBody>
      </p:sp>
    </p:spTree>
    <p:extLst>
      <p:ext uri="{BB962C8B-B14F-4D97-AF65-F5344CB8AC3E}">
        <p14:creationId xmlns:p14="http://schemas.microsoft.com/office/powerpoint/2010/main" val="2619215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0952" y="304800"/>
            <a:ext cx="9144000" cy="7802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你所得的恩賜猶原想並說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Li so  tit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iu-goan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kong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主會安慰幫助導你到天堂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tong.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angels will attend,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Help and comfort give you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 your journey’s end.</a:t>
            </a: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6267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2288" y="-457200"/>
            <a:ext cx="9144000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0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主的恩賜你當算當數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 Chu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主的恩賜你豈算會了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 e un-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name them one by one;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done;</a:t>
            </a:r>
          </a:p>
        </p:txBody>
      </p:sp>
    </p:spTree>
    <p:extLst>
      <p:ext uri="{BB962C8B-B14F-4D97-AF65-F5344CB8AC3E}">
        <p14:creationId xmlns:p14="http://schemas.microsoft.com/office/powerpoint/2010/main" val="3778347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867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主的恩賜各項想來記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Chu e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tak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穩當滿心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感謝上帝大慈悲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Un-tang moa-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blessing, name them one by one;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 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done.</a:t>
            </a:r>
          </a:p>
        </p:txBody>
      </p:sp>
    </p:spTree>
    <p:extLst>
      <p:ext uri="{BB962C8B-B14F-4D97-AF65-F5344CB8AC3E}">
        <p14:creationId xmlns:p14="http://schemas.microsoft.com/office/powerpoint/2010/main" val="65532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7858" y="609600"/>
            <a:ext cx="9144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2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遇着試煉災難圍你真艱苦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Tu-tioh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chhi-lian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chai-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ui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li chin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kan-kho</a:t>
            </a:r>
            <a:endParaRPr lang="en-US" sz="3500" b="1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致到失志絕望四面走無路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Ti-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sit-chi,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-bang,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lo;</a:t>
            </a:r>
          </a:p>
          <a:p>
            <a:pPr algn="ctr"/>
            <a:endParaRPr lang="en-US" sz="50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When upon life’s billows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you are tempest tossed,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When you are discouraged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thinking all is lost,</a:t>
            </a:r>
          </a:p>
        </p:txBody>
      </p:sp>
    </p:spTree>
    <p:extLst>
      <p:ext uri="{BB962C8B-B14F-4D97-AF65-F5344CB8AC3E}">
        <p14:creationId xmlns:p14="http://schemas.microsoft.com/office/powerpoint/2010/main" val="285306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"/>
            <a:ext cx="9183624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你所得的恩賜各項想來記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Li  so  tit  e 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tak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 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穩當滿心感謝上帝大慈悲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Un tang moa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pi!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Name them one by one,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And it will surprise you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what the Lord hath done.</a:t>
            </a:r>
          </a:p>
        </p:txBody>
      </p:sp>
    </p:spTree>
    <p:extLst>
      <p:ext uri="{BB962C8B-B14F-4D97-AF65-F5344CB8AC3E}">
        <p14:creationId xmlns:p14="http://schemas.microsoft.com/office/powerpoint/2010/main" val="188956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2288" y="-457200"/>
            <a:ext cx="9144000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0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主的恩賜你當算當數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 Chu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主的恩賜你豈算會了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 e un-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name them one by one;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done;</a:t>
            </a:r>
          </a:p>
        </p:txBody>
      </p:sp>
    </p:spTree>
    <p:extLst>
      <p:ext uri="{BB962C8B-B14F-4D97-AF65-F5344CB8AC3E}">
        <p14:creationId xmlns:p14="http://schemas.microsoft.com/office/powerpoint/2010/main" val="81990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5867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主的恩賜各項想來記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Chu e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tak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穩當滿心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感謝上帝大慈悲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Un-tang moa-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blessing, name them one by one;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 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done.</a:t>
            </a:r>
          </a:p>
        </p:txBody>
      </p:sp>
    </p:spTree>
    <p:extLst>
      <p:ext uri="{BB962C8B-B14F-4D97-AF65-F5344CB8AC3E}">
        <p14:creationId xmlns:p14="http://schemas.microsoft.com/office/powerpoint/2010/main" val="180720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2288" y="609600"/>
            <a:ext cx="9144000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有時掛慮煩惱致到心亂亂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  U-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koa-lu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hoan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-lo 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ti-kau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sim  loan-loan,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訝疑上帝愛疼負十架不願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sip-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m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Are you ever burdened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with a load of care?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Does the cross seem heavy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you are called to bear?</a:t>
            </a:r>
          </a:p>
        </p:txBody>
      </p:sp>
    </p:spTree>
    <p:extLst>
      <p:ext uri="{BB962C8B-B14F-4D97-AF65-F5344CB8AC3E}">
        <p14:creationId xmlns:p14="http://schemas.microsoft.com/office/powerpoint/2010/main" val="1850938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1106" y="533401"/>
            <a:ext cx="91440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你所得的恩賜若再想來記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Li  so  tit  e 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na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訝疑就會除去日日愛吟詩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blessings, </a:t>
            </a:r>
          </a:p>
          <a:p>
            <a:pPr algn="ctr"/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ev-ry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doubt will fly,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And you will be sing-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ing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as the days go by.</a:t>
            </a: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8982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2288" y="-457200"/>
            <a:ext cx="9144000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0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主的恩賜你當算當數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  Chu e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tioh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endParaRPr lang="en-US" sz="3500" b="1" baseline="30000" dirty="0">
              <a:solidFill>
                <a:srgbClr val="002060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主的恩賜你豈算會了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 e un-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sng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name them one by one;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blessings, </a:t>
            </a:r>
          </a:p>
          <a:p>
            <a:pPr algn="ctr"/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done;</a:t>
            </a:r>
          </a:p>
        </p:txBody>
      </p:sp>
    </p:spTree>
    <p:extLst>
      <p:ext uri="{BB962C8B-B14F-4D97-AF65-F5344CB8AC3E}">
        <p14:creationId xmlns:p14="http://schemas.microsoft.com/office/powerpoint/2010/main" val="2101865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867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主的恩賜各項想來記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Chu e  un-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tak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-hang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siu</a:t>
            </a:r>
            <a:r>
              <a:rPr lang="en-US" sz="3500" b="1" baseline="30000" dirty="0" err="1">
                <a:solidFill>
                  <a:srgbClr val="002060"/>
                </a:solidFill>
                <a:latin typeface="Candara" pitchFamily="34" charset="0"/>
              </a:rPr>
              <a:t>n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lai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</a:rPr>
              <a:t>ki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</a:rPr>
              <a:t>,</a:t>
            </a:r>
            <a:r>
              <a:rPr lang="en-US" sz="3500" b="1" baseline="30000" dirty="0">
                <a:solidFill>
                  <a:srgbClr val="002060"/>
                </a:solidFill>
                <a:latin typeface="Candara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穩當滿心</a:t>
            </a:r>
            <a:r>
              <a:rPr lang="zh-TW" altLang="en-US" sz="35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感謝上帝大慈悲</a:t>
            </a:r>
            <a:r>
              <a:rPr lang="zh-TW" alt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Un-tang moa-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algn="ctr"/>
            <a:endParaRPr lang="en-US" sz="4500" b="1" dirty="0">
              <a:solidFill>
                <a:srgbClr val="002060"/>
              </a:solidFill>
              <a:latin typeface="Candara" pitchFamily="34" charset="0"/>
              <a:ea typeface="DFKai-SB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blessing, name them one by one;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Count your many blessings </a:t>
            </a:r>
          </a:p>
          <a:p>
            <a:pPr>
              <a:spcBef>
                <a:spcPts val="0"/>
              </a:spcBef>
            </a:pPr>
            <a:r>
              <a:rPr lang="en-US" sz="3500" b="1" dirty="0">
                <a:solidFill>
                  <a:srgbClr val="002060"/>
                </a:solidFill>
                <a:latin typeface="Candara" pitchFamily="34" charset="0"/>
                <a:ea typeface="DFKai-SB" pitchFamily="65" charset="-120"/>
              </a:rPr>
              <a:t>See what God hath done.</a:t>
            </a:r>
          </a:p>
        </p:txBody>
      </p:sp>
    </p:spTree>
    <p:extLst>
      <p:ext uri="{BB962C8B-B14F-4D97-AF65-F5344CB8AC3E}">
        <p14:creationId xmlns:p14="http://schemas.microsoft.com/office/powerpoint/2010/main" val="350062500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646</TotalTime>
  <Words>953</Words>
  <Application>Microsoft Macintosh PowerPoint</Application>
  <PresentationFormat>Widescreen</PresentationFormat>
  <Paragraphs>154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DFKai-SB</vt:lpstr>
      <vt:lpstr>Candara</vt:lpstr>
      <vt:lpstr>Corbel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遇着試煉災難圍你真艱苦</dc:title>
  <dc:creator>GGC Tech</dc:creator>
  <cp:lastModifiedBy>MIS GGC</cp:lastModifiedBy>
  <cp:revision>76</cp:revision>
  <dcterms:created xsi:type="dcterms:W3CDTF">2017-03-29T02:07:23Z</dcterms:created>
  <dcterms:modified xsi:type="dcterms:W3CDTF">2020-03-03T04:16:29Z</dcterms:modified>
</cp:coreProperties>
</file>